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1" r:id="rId13"/>
    <p:sldId id="272" r:id="rId14"/>
    <p:sldId id="274" r:id="rId15"/>
    <p:sldId id="275" r:id="rId16"/>
    <p:sldId id="276" r:id="rId17"/>
    <p:sldId id="277" r:id="rId18"/>
    <p:sldId id="278" r:id="rId19"/>
    <p:sldId id="279" r:id="rId20"/>
    <p:sldId id="268" r:id="rId21"/>
    <p:sldId id="269" r:id="rId22"/>
    <p:sldId id="270" r:id="rId23"/>
    <p:sldId id="280" r:id="rId24"/>
    <p:sldId id="281" r:id="rId25"/>
    <p:sldId id="282" r:id="rId26"/>
    <p:sldId id="283" r:id="rId27"/>
    <p:sldId id="284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300" r:id="rId42"/>
    <p:sldId id="299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64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2B13-246E-48B0-AF75-81528DC255AE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27D2D-C5D5-4E78-81D2-D907202B6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481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2B13-246E-48B0-AF75-81528DC255AE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27D2D-C5D5-4E78-81D2-D907202B6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412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2B13-246E-48B0-AF75-81528DC255AE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27D2D-C5D5-4E78-81D2-D907202B6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406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2B13-246E-48B0-AF75-81528DC255AE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27D2D-C5D5-4E78-81D2-D907202B6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070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2B13-246E-48B0-AF75-81528DC255AE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27D2D-C5D5-4E78-81D2-D907202B6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491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2B13-246E-48B0-AF75-81528DC255AE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27D2D-C5D5-4E78-81D2-D907202B6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780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2B13-246E-48B0-AF75-81528DC255AE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27D2D-C5D5-4E78-81D2-D907202B6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420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2B13-246E-48B0-AF75-81528DC255AE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27D2D-C5D5-4E78-81D2-D907202B6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874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2B13-246E-48B0-AF75-81528DC255AE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27D2D-C5D5-4E78-81D2-D907202B6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439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2B13-246E-48B0-AF75-81528DC255AE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27D2D-C5D5-4E78-81D2-D907202B6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732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2B13-246E-48B0-AF75-81528DC255AE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27D2D-C5D5-4E78-81D2-D907202B6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651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92B13-246E-48B0-AF75-81528DC255AE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27D2D-C5D5-4E78-81D2-D907202B6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313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1211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182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638" y="-90488"/>
            <a:ext cx="12487275" cy="70389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젤 간단한 방법 </a:t>
            </a:r>
            <a:r>
              <a:rPr lang="en-US" altLang="ko-KR" dirty="0" smtClean="0"/>
              <a:t>474</a:t>
            </a:r>
            <a:br>
              <a:rPr lang="en-US" altLang="ko-KR" dirty="0" smtClean="0"/>
            </a:br>
            <a:r>
              <a:rPr lang="en-US" altLang="ko-KR" dirty="0" err="1" smtClean="0"/>
              <a:t>View.post</a:t>
            </a:r>
            <a:r>
              <a:rPr lang="en-US" altLang="ko-KR" dirty="0" smtClean="0"/>
              <a:t>(Runnable)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2312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638" y="-90488"/>
            <a:ext cx="12487275" cy="70389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63467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2. Handler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7269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638" y="-90488"/>
            <a:ext cx="12487275" cy="703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30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638" y="-90488"/>
            <a:ext cx="12487275" cy="703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128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638" y="-90488"/>
            <a:ext cx="12487275" cy="703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83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638" y="-90488"/>
            <a:ext cx="12487275" cy="70389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6572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638" y="-90488"/>
            <a:ext cx="12487275" cy="703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094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638" y="-90488"/>
            <a:ext cx="12487275" cy="703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1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6048201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작업 </a:t>
            </a:r>
            <a:r>
              <a:rPr lang="ko-KR" altLang="en-US" dirty="0" err="1" smtClean="0"/>
              <a:t>쓰래드에서</a:t>
            </a:r>
            <a:r>
              <a:rPr lang="ko-KR" altLang="en-US" dirty="0" smtClean="0"/>
              <a:t> 메인 </a:t>
            </a:r>
            <a:r>
              <a:rPr lang="ko-KR" altLang="en-US" dirty="0" err="1" smtClean="0"/>
              <a:t>쓰래드의</a:t>
            </a:r>
            <a:r>
              <a:rPr lang="ko-KR" altLang="en-US" dirty="0" smtClean="0"/>
              <a:t> 위젯을 건드릴 수 없으니깐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 방법으로 해결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1. </a:t>
            </a:r>
            <a:r>
              <a:rPr lang="en-US" altLang="ko-KR" dirty="0" err="1" smtClean="0"/>
              <a:t>View.post</a:t>
            </a:r>
            <a:r>
              <a:rPr lang="en-US" altLang="ko-KR" dirty="0" smtClean="0"/>
              <a:t>() – </a:t>
            </a:r>
            <a:r>
              <a:rPr lang="ko-KR" altLang="en-US" dirty="0" smtClean="0"/>
              <a:t>다양한 일들을 못해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일반적으로는 </a:t>
            </a:r>
            <a:r>
              <a:rPr lang="en-US" altLang="ko-KR" dirty="0" smtClean="0"/>
              <a:t>2,3</a:t>
            </a:r>
            <a:r>
              <a:rPr lang="ko-KR" altLang="en-US" dirty="0" smtClean="0"/>
              <a:t>번 방법을 사용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2. Handler – </a:t>
            </a:r>
            <a:r>
              <a:rPr lang="ko-KR" altLang="en-US" dirty="0" smtClean="0"/>
              <a:t>메인 </a:t>
            </a:r>
            <a:r>
              <a:rPr lang="ko-KR" altLang="en-US" dirty="0" err="1" smtClean="0"/>
              <a:t>쓰래드에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핸들러를</a:t>
            </a:r>
            <a:r>
              <a:rPr lang="ko-KR" altLang="en-US" dirty="0" smtClean="0"/>
              <a:t> 만들어서 작업 </a:t>
            </a:r>
            <a:r>
              <a:rPr lang="ko-KR" altLang="en-US" dirty="0" err="1" smtClean="0"/>
              <a:t>쓰래드에서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핸들러에</a:t>
            </a:r>
            <a:r>
              <a:rPr lang="ko-KR" altLang="en-US" dirty="0" smtClean="0"/>
              <a:t> 값</a:t>
            </a:r>
            <a:r>
              <a:rPr lang="en-US" altLang="ko-KR" dirty="0" smtClean="0"/>
              <a:t>(message)</a:t>
            </a:r>
            <a:r>
              <a:rPr lang="ko-KR" altLang="en-US" dirty="0" smtClean="0"/>
              <a:t>을 던져준다</a:t>
            </a:r>
            <a:r>
              <a:rPr lang="en-US" altLang="ko-KR" dirty="0" smtClean="0"/>
              <a:t>.(Runnable</a:t>
            </a:r>
            <a:r>
              <a:rPr lang="ko-KR" altLang="en-US" dirty="0" smtClean="0"/>
              <a:t>로 던져도 되지만</a:t>
            </a:r>
            <a:r>
              <a:rPr lang="en-US" altLang="ko-KR" dirty="0" smtClean="0"/>
              <a:t>,)</a:t>
            </a:r>
            <a:br>
              <a:rPr lang="en-US" altLang="ko-KR" dirty="0" smtClean="0"/>
            </a:br>
            <a:r>
              <a:rPr lang="ko-KR" altLang="en-US" dirty="0" err="1" smtClean="0"/>
              <a:t>핸들러는</a:t>
            </a:r>
            <a:r>
              <a:rPr lang="ko-KR" altLang="en-US" dirty="0" smtClean="0"/>
              <a:t> 큐를 가지고 있어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3. </a:t>
            </a:r>
            <a:r>
              <a:rPr lang="en-US" altLang="ko-KR" dirty="0" err="1" smtClean="0"/>
              <a:t>AsyncTask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하나의  클래스에서 작업하도록 만듦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9334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책 </a:t>
            </a:r>
            <a:r>
              <a:rPr lang="en-US" altLang="ko-KR" dirty="0" smtClean="0"/>
              <a:t>477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1262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638" y="-90488"/>
            <a:ext cx="12487275" cy="703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66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638" y="-90488"/>
            <a:ext cx="12487275" cy="70389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실제 많이 쓰는 방법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3. </a:t>
            </a:r>
            <a:r>
              <a:rPr lang="en-US" altLang="ko-KR" dirty="0" err="1" smtClean="0"/>
              <a:t>AsyncTask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7236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638" y="-90488"/>
            <a:ext cx="12487275" cy="70389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415653"/>
          </a:xfrm>
        </p:spPr>
        <p:txBody>
          <a:bodyPr>
            <a:normAutofit fontScale="90000"/>
          </a:bodyPr>
          <a:lstStyle/>
          <a:p>
            <a:r>
              <a:rPr lang="en-US" altLang="ko-KR" dirty="0" err="1" smtClean="0"/>
              <a:t>AsyncTask</a:t>
            </a:r>
            <a:r>
              <a:rPr lang="en-US" altLang="ko-KR" dirty="0" smtClean="0"/>
              <a:t>&lt;</a:t>
            </a:r>
            <a:r>
              <a:rPr lang="en-US" altLang="ko-KR" dirty="0" err="1" smtClean="0"/>
              <a:t>Params</a:t>
            </a:r>
            <a:r>
              <a:rPr lang="en-US" altLang="ko-KR" dirty="0" smtClean="0"/>
              <a:t>, Progress, Result&gt;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Params</a:t>
            </a:r>
            <a:r>
              <a:rPr lang="en-US" altLang="ko-KR" dirty="0" smtClean="0"/>
              <a:t> – </a:t>
            </a:r>
            <a:r>
              <a:rPr lang="en-US" altLang="ko-KR" dirty="0" err="1" smtClean="0"/>
              <a:t>doInBackground</a:t>
            </a:r>
            <a:r>
              <a:rPr lang="en-US" altLang="ko-KR" dirty="0" smtClean="0"/>
              <a:t>()</a:t>
            </a:r>
            <a:br>
              <a:rPr lang="en-US" altLang="ko-KR" dirty="0" smtClean="0"/>
            </a:br>
            <a:r>
              <a:rPr lang="en-US" altLang="ko-KR" dirty="0" smtClean="0"/>
              <a:t>Progress – </a:t>
            </a:r>
            <a:r>
              <a:rPr lang="ko-KR" altLang="en-US" dirty="0" smtClean="0"/>
              <a:t>주기적으로 찍을 것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Result – </a:t>
            </a:r>
            <a:r>
              <a:rPr lang="en-US" altLang="ko-KR" dirty="0" err="1" smtClean="0"/>
              <a:t>doInBackground</a:t>
            </a:r>
            <a:r>
              <a:rPr lang="en-US" altLang="ko-KR" dirty="0" smtClean="0"/>
              <a:t>()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return</a:t>
            </a:r>
            <a:r>
              <a:rPr lang="ko-KR" altLang="en-US" dirty="0" smtClean="0"/>
              <a:t>하는 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8118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638" y="-90488"/>
            <a:ext cx="12487275" cy="703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229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638" y="-90488"/>
            <a:ext cx="12487275" cy="703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79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638" y="-90488"/>
            <a:ext cx="12487275" cy="70389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publishProgress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) - </a:t>
            </a:r>
            <a:r>
              <a:rPr lang="en-US" altLang="ko-KR" dirty="0" err="1" smtClean="0"/>
              <a:t>onProgressUdate</a:t>
            </a:r>
            <a:r>
              <a:rPr lang="ko-KR" altLang="en-US" dirty="0" smtClean="0"/>
              <a:t>로 들어감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8853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638" y="-90488"/>
            <a:ext cx="12487275" cy="703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966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638" y="-90488"/>
            <a:ext cx="12487275" cy="703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183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638" y="-90488"/>
            <a:ext cx="12487275" cy="703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2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638" y="-90488"/>
            <a:ext cx="12487275" cy="703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184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638" y="-90488"/>
            <a:ext cx="12487275" cy="703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960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638" y="-90488"/>
            <a:ext cx="12487275" cy="703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7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638" y="-90488"/>
            <a:ext cx="12487275" cy="703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976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638" y="-90488"/>
            <a:ext cx="12487275" cy="703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91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638" y="-90488"/>
            <a:ext cx="12487275" cy="703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19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638" y="-90488"/>
            <a:ext cx="12487275" cy="703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941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638" y="-90488"/>
            <a:ext cx="12487275" cy="70389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다운로드 할 동안 </a:t>
            </a:r>
            <a:r>
              <a:rPr lang="ko-KR" altLang="en-US" dirty="0" err="1" smtClean="0"/>
              <a:t>프로그래스바를</a:t>
            </a:r>
            <a:r>
              <a:rPr lang="ko-KR" altLang="en-US" dirty="0" smtClean="0"/>
              <a:t> 보여줌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49650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638" y="-90488"/>
            <a:ext cx="12487275" cy="703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192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638" y="-90488"/>
            <a:ext cx="12487275" cy="703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316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638" y="-90488"/>
            <a:ext cx="12487275" cy="703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6175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getDialog</a:t>
            </a:r>
            <a:r>
              <a:rPr lang="en-US" altLang="ko-KR" dirty="0" smtClean="0"/>
              <a:t>().</a:t>
            </a:r>
            <a:r>
              <a:rPr lang="en-US" altLang="ko-KR" dirty="0" err="1" smtClean="0"/>
              <a:t>findViewById</a:t>
            </a:r>
            <a:r>
              <a:rPr lang="en-US" altLang="ko-KR" dirty="0" smtClean="0"/>
              <a:t>();</a:t>
            </a:r>
            <a:br>
              <a:rPr lang="en-US" altLang="ko-KR" dirty="0" smtClean="0"/>
            </a:br>
            <a:r>
              <a:rPr lang="ko-KR" altLang="en-US" dirty="0" err="1" smtClean="0"/>
              <a:t>프로그래스</a:t>
            </a:r>
            <a:r>
              <a:rPr lang="ko-KR" altLang="en-US" dirty="0" smtClean="0"/>
              <a:t> 바를 가져오는 방법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73192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638" y="-90488"/>
            <a:ext cx="12487275" cy="703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94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638" y="-90488"/>
            <a:ext cx="12487275" cy="70389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홈버튼</a:t>
            </a:r>
            <a:r>
              <a:rPr lang="ko-KR" altLang="en-US" dirty="0" smtClean="0"/>
              <a:t> 누르면 종료 </a:t>
            </a:r>
            <a:r>
              <a:rPr lang="en-US" altLang="ko-KR" dirty="0" err="1" smtClean="0"/>
              <a:t>onStop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34040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638" y="-90488"/>
            <a:ext cx="12487275" cy="703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729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638" y="-90488"/>
            <a:ext cx="12487275" cy="70389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 코드의 용도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19832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기말고사에 나올 수 있음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0730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638" y="-90488"/>
            <a:ext cx="12487275" cy="70389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onStart</a:t>
            </a:r>
            <a:r>
              <a:rPr lang="en-US" altLang="ko-KR" dirty="0" smtClean="0"/>
              <a:t>()</a:t>
            </a:r>
            <a:r>
              <a:rPr lang="ko-KR" altLang="en-US" dirty="0" smtClean="0"/>
              <a:t>에 넣으면 </a:t>
            </a:r>
            <a:r>
              <a:rPr lang="en-US" altLang="ko-KR" dirty="0" smtClean="0"/>
              <a:t>0</a:t>
            </a:r>
            <a:r>
              <a:rPr lang="ko-KR" altLang="en-US" dirty="0" smtClean="0"/>
              <a:t>부터 시작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5568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주의</a:t>
            </a:r>
            <a:r>
              <a:rPr lang="en-US" altLang="ko-KR" dirty="0" smtClean="0"/>
              <a:t>: new</a:t>
            </a:r>
            <a:r>
              <a:rPr lang="ko-KR" altLang="en-US" dirty="0" smtClean="0"/>
              <a:t>랑 </a:t>
            </a:r>
            <a:r>
              <a:rPr lang="en-US" altLang="ko-KR" dirty="0" smtClean="0"/>
              <a:t>.start()</a:t>
            </a:r>
            <a:r>
              <a:rPr lang="ko-KR" altLang="en-US" dirty="0" smtClean="0"/>
              <a:t>를 분리하면안됨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같이 쓰자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742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638" y="-90488"/>
            <a:ext cx="12487275" cy="70389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텍스트뷰에도 찍어보자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1868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881198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책 </a:t>
            </a:r>
            <a:r>
              <a:rPr lang="en-US" altLang="ko-KR" dirty="0" smtClean="0"/>
              <a:t>468</a:t>
            </a:r>
            <a:br>
              <a:rPr lang="en-US" altLang="ko-KR" dirty="0" smtClean="0"/>
            </a:br>
            <a:r>
              <a:rPr lang="en-US" altLang="ko-KR" dirty="0" smtClean="0"/>
              <a:t>1. </a:t>
            </a:r>
            <a:r>
              <a:rPr lang="ko-KR" altLang="en-US" dirty="0" smtClean="0"/>
              <a:t>시간이 오래 걸리는 작업은 별도의 </a:t>
            </a:r>
            <a:r>
              <a:rPr lang="ko-KR" altLang="en-US" dirty="0" err="1" smtClean="0"/>
              <a:t>쓰래드에서</a:t>
            </a:r>
            <a:r>
              <a:rPr lang="ko-KR" altLang="en-US" dirty="0" smtClean="0"/>
              <a:t> 작업한다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u="sng" dirty="0" smtClean="0"/>
              <a:t>2. UI</a:t>
            </a:r>
            <a:r>
              <a:rPr lang="ko-KR" altLang="en-US" u="sng" dirty="0" err="1" smtClean="0"/>
              <a:t>쓰래드바깥</a:t>
            </a:r>
            <a:r>
              <a:rPr lang="en-US" altLang="ko-KR" u="sng" dirty="0" smtClean="0"/>
              <a:t>(</a:t>
            </a:r>
            <a:r>
              <a:rPr lang="ko-KR" altLang="en-US" u="sng" dirty="0" err="1" smtClean="0"/>
              <a:t>작업쓰래드</a:t>
            </a:r>
            <a:r>
              <a:rPr lang="en-US" altLang="ko-KR" u="sng" dirty="0" smtClean="0"/>
              <a:t>)</a:t>
            </a:r>
            <a:r>
              <a:rPr lang="ko-KR" altLang="en-US" u="sng" dirty="0" smtClean="0"/>
              <a:t>에서 코드를 </a:t>
            </a:r>
            <a:r>
              <a:rPr lang="ko-KR" altLang="en-US" u="sng" dirty="0" err="1" smtClean="0"/>
              <a:t>건드리면안된다</a:t>
            </a:r>
            <a:r>
              <a:rPr lang="en-US" altLang="ko-KR" u="sng" dirty="0" smtClean="0"/>
              <a:t>. &lt;=</a:t>
            </a:r>
            <a:r>
              <a:rPr lang="ko-KR" altLang="en-US" u="sng" dirty="0" smtClean="0"/>
              <a:t>앞에 실습에서 </a:t>
            </a:r>
            <a:r>
              <a:rPr lang="ko-KR" altLang="en-US" u="sng" dirty="0" err="1" smtClean="0"/>
              <a:t>멈춘이유</a:t>
            </a:r>
            <a:endParaRPr lang="ko-KR" altLang="en-US" u="sng" dirty="0"/>
          </a:p>
        </p:txBody>
      </p:sp>
    </p:spTree>
    <p:extLst>
      <p:ext uri="{BB962C8B-B14F-4D97-AF65-F5344CB8AC3E}">
        <p14:creationId xmlns:p14="http://schemas.microsoft.com/office/powerpoint/2010/main" val="1094156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해결방법</a:t>
            </a:r>
            <a:r>
              <a:rPr lang="en-US" altLang="ko-KR" dirty="0" smtClean="0"/>
              <a:t>: </a:t>
            </a:r>
            <a:r>
              <a:rPr lang="ko-KR" altLang="en-US" dirty="0" smtClean="0"/>
              <a:t>책 </a:t>
            </a:r>
            <a:r>
              <a:rPr lang="en-US" altLang="ko-KR" dirty="0" smtClean="0"/>
              <a:t>473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4806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87</Words>
  <Application>Microsoft Office PowerPoint</Application>
  <PresentationFormat>와이드스크린</PresentationFormat>
  <Paragraphs>18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5" baseType="lpstr">
      <vt:lpstr>맑은 고딕</vt:lpstr>
      <vt:lpstr>Arial</vt:lpstr>
      <vt:lpstr>Office 테마</vt:lpstr>
      <vt:lpstr>1211</vt:lpstr>
      <vt:lpstr>PowerPoint 프레젠테이션</vt:lpstr>
      <vt:lpstr>PowerPoint 프레젠테이션</vt:lpstr>
      <vt:lpstr>홈버튼 누르면 종료 onStop()</vt:lpstr>
      <vt:lpstr>onStart()에 넣으면 0부터 시작</vt:lpstr>
      <vt:lpstr>주의: new랑 .start()를 분리하면안됨 같이 쓰자</vt:lpstr>
      <vt:lpstr>텍스트뷰에도 찍어보자</vt:lpstr>
      <vt:lpstr>책 468 1. 시간이 오래 걸리는 작업은 별도의 쓰래드에서 작업한다. 2. UI쓰래드바깥(작업쓰래드)에서 코드를 건드리면안된다. &lt;=앞에 실습에서 멈춘이유</vt:lpstr>
      <vt:lpstr>해결방법: 책 473</vt:lpstr>
      <vt:lpstr>1. 젤 간단한 방법 474 View.post(Runnable)</vt:lpstr>
      <vt:lpstr>2. Handler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작업 쓰래드에서 메인 쓰래드의 위젯을 건드릴 수 없으니깐 3가지 방법으로 해결 1. View.post() – 다양한 일들을 못해 일반적으로는 2,3번 방법을 사용 2. Handler – 메인 쓰래드에 핸들러를 만들어서 작업 쓰래드에서 핸들러에 값(message)을 던져준다.(Runnable로 던져도 되지만,) 핸들러는 큐를 가지고 있어 3. AsyncTask – 하나의  클래스에서 작업하도록 만듦</vt:lpstr>
      <vt:lpstr>책 477</vt:lpstr>
      <vt:lpstr>실제 많이 쓰는 방법 3. AsyncTask</vt:lpstr>
      <vt:lpstr>AsyncTask&lt;Params, Progress, Result&gt;  Params – doInBackground() Progress – 주기적으로 찍을 것 Result – doInBackground()가 return하는 거</vt:lpstr>
      <vt:lpstr>PowerPoint 프레젠테이션</vt:lpstr>
      <vt:lpstr>PowerPoint 프레젠테이션</vt:lpstr>
      <vt:lpstr>publishProgress(i) - onProgressUdate로 들어감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다운로드 할 동안 프로그래스바를 보여줌</vt:lpstr>
      <vt:lpstr>PowerPoint 프레젠테이션</vt:lpstr>
      <vt:lpstr>PowerPoint 프레젠테이션</vt:lpstr>
      <vt:lpstr>PowerPoint 프레젠테이션</vt:lpstr>
      <vt:lpstr>getDialog().findViewById(); 프로그래스 바를 가져오는 방법</vt:lpstr>
      <vt:lpstr>PowerPoint 프레젠테이션</vt:lpstr>
      <vt:lpstr>PowerPoint 프레젠테이션</vt:lpstr>
      <vt:lpstr>이 코드의 용도?</vt:lpstr>
      <vt:lpstr>기말고사에 나올 수 있음!!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1211</dc:title>
  <dc:creator>Windows 사용자</dc:creator>
  <cp:lastModifiedBy>Windows 사용자</cp:lastModifiedBy>
  <cp:revision>8</cp:revision>
  <dcterms:created xsi:type="dcterms:W3CDTF">2018-12-11T00:13:48Z</dcterms:created>
  <dcterms:modified xsi:type="dcterms:W3CDTF">2018-12-11T01:24:02Z</dcterms:modified>
</cp:coreProperties>
</file>